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zzfeed.com/adamellis/how-long-would-you-survive-in-a-horror-movie?utm_term=.leNVn9reVe#.xej3A9bZ3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zzfeed.com/davirocha/build-your-own-horror-film-and-well-tell-how-you?utm_term=.jmJG3zkyGy#.ux9QZkjrQ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ybuzz.com/jessicaissa10/which-horror-movie-character-are-yo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zzfeed.com/jonmichaelpoff/plan-a-horror-movie-marathon-and-well-guess-your-deepest?utm_term=.drqrx1PGrG#.hyBN7Am6N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Horror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Complete the following three “quizzes” and be prepared to discuss your results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9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would you survive in a horror movie?</a:t>
            </a:r>
          </a:p>
          <a:p>
            <a:r>
              <a:rPr lang="en-US" dirty="0">
                <a:hlinkClick r:id="rId2"/>
              </a:rPr>
              <a:t>https://www.buzzfeed.com/adamellis/how-long-would-you-survive-in-a-horror-movie?utm_term=.leNVn9reVe#.</a:t>
            </a:r>
            <a:r>
              <a:rPr lang="en-US" dirty="0" smtClean="0">
                <a:hlinkClick r:id="rId2"/>
              </a:rPr>
              <a:t>xej3A9bZ3Z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5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were a character in a horror movie, how would you die?</a:t>
            </a:r>
          </a:p>
          <a:p>
            <a:r>
              <a:rPr lang="en-US" dirty="0">
                <a:hlinkClick r:id="rId2"/>
              </a:rPr>
              <a:t>https://www.buzzfeed.com/davirocha/build-your-own-horror-film-and-well-tell-how-you?utm_term=.jmJG3zkyGy#.</a:t>
            </a:r>
            <a:r>
              <a:rPr lang="en-US" dirty="0" smtClean="0">
                <a:hlinkClick r:id="rId2"/>
              </a:rPr>
              <a:t>ux9QZkjrQr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horror movie character are you?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www.playbuzz.com/jessicaissa10/which-horror-movie-character-are-you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biggest fear?  This Quiz will reveal it!</a:t>
            </a:r>
          </a:p>
          <a:p>
            <a:r>
              <a:rPr lang="en-US" dirty="0">
                <a:hlinkClick r:id="rId2"/>
              </a:rPr>
              <a:t>https://www.buzzfeed.com/jonmichaelpoff/plan-a-horror-movie-marathon-and-well-guess-your-deepest?utm_term=.drqrx1PGrG#.</a:t>
            </a:r>
            <a:r>
              <a:rPr lang="en-US" dirty="0" smtClean="0">
                <a:hlinkClick r:id="rId2"/>
              </a:rPr>
              <a:t>hyBN7Am6N6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your personality, If you were a horror villain  which would you be?  </a:t>
            </a:r>
            <a:r>
              <a:rPr lang="en-US" smtClean="0"/>
              <a:t>Why?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6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53</TotalTime>
  <Words>117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Mesh</vt:lpstr>
      <vt:lpstr>Introduction to Horror</vt:lpstr>
      <vt:lpstr>Quiz #1</vt:lpstr>
      <vt:lpstr>Quiz #2</vt:lpstr>
      <vt:lpstr>Quiz #3</vt:lpstr>
      <vt:lpstr>Quiz #4</vt:lpstr>
      <vt:lpstr>Journal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Horror</dc:title>
  <dc:creator>Opaleski, Kristie</dc:creator>
  <cp:lastModifiedBy>Opaleski, Kristie</cp:lastModifiedBy>
  <cp:revision>13</cp:revision>
  <dcterms:created xsi:type="dcterms:W3CDTF">2018-05-22T11:39:13Z</dcterms:created>
  <dcterms:modified xsi:type="dcterms:W3CDTF">2018-05-22T12:32:26Z</dcterms:modified>
</cp:coreProperties>
</file>